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08%20AGO%202022\INGRESOS%20PARA%20GRAFICA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1"/>
              <c:layout>
                <c:manualLayout>
                  <c:x val="0.19706279166258747"/>
                  <c:y val="2.77241510164980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Hoja1!$B$3:$C$3</c:f>
              <c:numCache>
                <c:formatCode>mmm\-yy</c:formatCode>
                <c:ptCount val="2"/>
                <c:pt idx="0">
                  <c:v>44774</c:v>
                </c:pt>
                <c:pt idx="1">
                  <c:v>44409</c:v>
                </c:pt>
              </c:numCache>
            </c:num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59417215.780000001</c:v>
                </c:pt>
                <c:pt idx="1">
                  <c:v>52151753.170000002</c:v>
                </c:pt>
              </c:numCache>
            </c:numRef>
          </c:val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ago-22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59417215.780000001</c:v>
                </c:pt>
              </c:numCache>
            </c:numRef>
          </c:val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ago-21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52151753.170000002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13/09/2022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13/09/2022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13/09/2022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13/09/2022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13/09/2022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13/09/2022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13/09/2022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13/09/2022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13/09/2022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13/09/2022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13/09/2022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13/09/2022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541465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/>
                <a:gridCol w="1728192"/>
                <a:gridCol w="1800200"/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2021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AGOSTO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AGOSTO</a:t>
                      </a: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$4,630,129.86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$3,470,581.26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$6,453,694.94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$5,803,485.05</a:t>
                      </a: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$544,182.89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$243,683.36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$210,362.95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$208,283.89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$47,578,845.14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$42,425,719.61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$59,417,215.78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$52,151,753.17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23528" y="63093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Abigael Tamez </a:t>
            </a:r>
            <a:r>
              <a:rPr lang="es-MX" dirty="0" smtClean="0">
                <a:latin typeface="Arial" panose="020B0604020202020204" pitchFamily="34" charset="0"/>
              </a:rPr>
              <a:t>Esparza  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352860"/>
              </p:ext>
            </p:extLst>
          </p:nvPr>
        </p:nvGraphicFramePr>
        <p:xfrm>
          <a:off x="1835696" y="2417291"/>
          <a:ext cx="583264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ángulo 8"/>
          <p:cNvSpPr/>
          <p:nvPr/>
        </p:nvSpPr>
        <p:spPr>
          <a:xfrm>
            <a:off x="323528" y="63093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Abigael Tamez </a:t>
            </a:r>
            <a:r>
              <a:rPr lang="es-MX" dirty="0" smtClean="0">
                <a:latin typeface="Arial" panose="020B0604020202020204" pitchFamily="34" charset="0"/>
              </a:rPr>
              <a:t>Esparza  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2654</TotalTime>
  <Words>72</Words>
  <Application>Microsoft Office PowerPoint</Application>
  <PresentationFormat>Presentación en pantalla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Transparencia</cp:lastModifiedBy>
  <cp:revision>144</cp:revision>
  <cp:lastPrinted>2014-06-11T16:34:47Z</cp:lastPrinted>
  <dcterms:created xsi:type="dcterms:W3CDTF">2014-03-15T02:33:31Z</dcterms:created>
  <dcterms:modified xsi:type="dcterms:W3CDTF">2022-09-13T18:50:44Z</dcterms:modified>
</cp:coreProperties>
</file>